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93" r:id="rId4"/>
    <p:sldId id="260" r:id="rId5"/>
    <p:sldId id="263" r:id="rId6"/>
    <p:sldId id="264" r:id="rId7"/>
    <p:sldId id="265" r:id="rId8"/>
    <p:sldId id="294" r:id="rId9"/>
    <p:sldId id="292" r:id="rId10"/>
    <p:sldId id="283" r:id="rId11"/>
    <p:sldId id="277" r:id="rId12"/>
    <p:sldId id="280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https://meeting.tencent.com/download-center.html?from=3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